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4" r:id="rId4"/>
    <p:sldId id="275" r:id="rId5"/>
    <p:sldId id="263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8"/>
    <p:restoredTop sz="94733"/>
  </p:normalViewPr>
  <p:slideViewPr>
    <p:cSldViewPr snapToGrid="0" snapToObjects="1">
      <p:cViewPr>
        <p:scale>
          <a:sx n="100" d="100"/>
          <a:sy n="100" d="100"/>
        </p:scale>
        <p:origin x="840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01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15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33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8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6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464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9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18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BC8A-4DBB-274F-9D23-4E78EED6BBB9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B04F-0D0B-C14E-AB40-9371F28A7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3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s://coschedule.com/signu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hyperlink" Target="http://larsen.com/insights/creating-the-right-brand-voic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www.inc.com/guides/2010/08/how-to-write-a-customer-survey.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4734" y="525463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Brand Voice Guidelines</a:t>
            </a:r>
            <a:endParaRPr lang="en-US" sz="54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4734" y="3043238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[Insert Your Brand Name Here]</a:t>
            </a: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67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Defining Our Tone: What are we saying?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2003425"/>
            <a:ext cx="9982200" cy="1984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Our tone may also change depending on which type of content we are creating. For example, our how-to </a:t>
            </a:r>
            <a:r>
              <a:rPr lang="en-US" sz="2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content may </a:t>
            </a:r>
            <a:r>
              <a:rPr lang="en-US" sz="2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be more authoritative or helpful in tone than advertising copy, which may be more conversion-focused. </a:t>
            </a:r>
            <a:r>
              <a:rPr lang="en-US" sz="2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The following </a:t>
            </a:r>
            <a:r>
              <a:rPr lang="en-US" sz="2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adjectives describe appropriate tones of voice for each given application.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23566"/>
              </p:ext>
            </p:extLst>
          </p:nvPr>
        </p:nvGraphicFramePr>
        <p:xfrm>
          <a:off x="2243384" y="3530917"/>
          <a:ext cx="78867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</a:tblGrid>
              <a:tr h="240300">
                <a:tc>
                  <a:txBody>
                    <a:bodyPr/>
                    <a:lstStyle/>
                    <a:p>
                      <a:r>
                        <a:rPr lang="en-US" dirty="0" smtClean="0"/>
                        <a:t>How-To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Storytelling 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Advertising Copy</a:t>
                      </a:r>
                      <a:endParaRPr lang="en-US" dirty="0"/>
                    </a:p>
                  </a:txBody>
                  <a:tcPr/>
                </a:tc>
              </a:tr>
              <a:tr h="240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03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2924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How To Use Branded Terms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1914525"/>
            <a:ext cx="391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Do: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best practice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best practice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best practice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best practice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best practice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562600" y="1914525"/>
            <a:ext cx="58420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Do Not: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violation of brand standards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violation of brand standards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violation of brand standards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violation of brand standards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violation of brand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standards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30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Words We Should (And Should Not) Use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1914525"/>
            <a:ext cx="391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Words we like: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word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word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word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word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word</a:t>
            </a: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53100" y="1914525"/>
            <a:ext cx="391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Words we don’t like: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word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word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word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word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word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516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Grammatical Conventions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1914525"/>
            <a:ext cx="391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rule #1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rule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#2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rule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#3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</a:t>
            </a: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rule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#4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rule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#5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866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Multi-Media Usage: Images and Graphics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01700" y="1914525"/>
            <a:ext cx="9728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List best practices for image use. For example</a:t>
            </a: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:</a:t>
            </a: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Should your images be within a certain size? 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Are certain colors acceptable (while others are not)? 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How should your logo be presented on marketing graphics?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What types of emotions should your graphics convey?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Are GIFs okay? If so, should any be avoided?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06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Multi-Media Usage: Videos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01700" y="1914525"/>
            <a:ext cx="9728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List best practices for </a:t>
            </a: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video 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use. For example</a:t>
            </a: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:</a:t>
            </a: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May videos be embedded in your content?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Are there any preferred sources for finding embeddable videos?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Which types of emotional sentiment should videos convey?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41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Multi-Media Usage: </a:t>
            </a:r>
            <a:r>
              <a:rPr lang="en-US" sz="4000" b="1" dirty="0" err="1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Emojis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901700" y="1914525"/>
            <a:ext cx="10388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List best practices for </a:t>
            </a: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emoji 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use. For example</a:t>
            </a: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:</a:t>
            </a: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Are </a:t>
            </a:r>
            <a:r>
              <a:rPr lang="en-US" sz="2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emojis</a:t>
            </a: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acceptable within your content?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Which types of content may include </a:t>
            </a:r>
            <a:r>
              <a:rPr lang="en-US" sz="2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emojis</a:t>
            </a: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?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Which types of content should not include </a:t>
            </a:r>
            <a:r>
              <a:rPr lang="en-US" sz="2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emojis</a:t>
            </a: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?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Which </a:t>
            </a:r>
            <a:r>
              <a:rPr lang="en-US" sz="2400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emojis</a:t>
            </a: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are best in keeping with your brand voice and emotional sentiment?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0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80184" y="3580923"/>
            <a:ext cx="3213100" cy="726281"/>
          </a:xfrm>
          <a:prstGeom prst="round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624621"/>
            <a:ext cx="12373468" cy="23876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Try </a:t>
            </a:r>
            <a:r>
              <a:rPr lang="en-US" sz="4400" b="1" dirty="0" err="1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CoSchedule</a:t>
            </a:r>
            <a:r>
              <a:rPr lang="en-US" sz="44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 Free For 14 Days</a:t>
            </a:r>
            <a:endParaRPr lang="en-US" sz="44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4734" y="2082324"/>
            <a:ext cx="9144000" cy="1433195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Consistency is key for marketing success. No tool makes marketing teams more consistent than </a:t>
            </a:r>
            <a:r>
              <a:rPr lang="en-US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CoSchedule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 Start your free 14-day trial and get organized once and for all</a:t>
            </a: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:</a:t>
            </a: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37951" y="5028664"/>
            <a:ext cx="78975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i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*Delete this slide before saving or presenting your brand voice guidelines.</a:t>
            </a: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80184" y="3737689"/>
            <a:ext cx="321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300" dirty="0" smtClean="0">
                <a:solidFill>
                  <a:srgbClr val="002060"/>
                </a:solidFill>
                <a:hlinkClick r:id="rId3"/>
              </a:rPr>
              <a:t>START TRIAL TODAY</a:t>
            </a:r>
            <a:endParaRPr lang="en-US" b="1" spc="3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0" y="441325"/>
            <a:ext cx="123734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What Is Brand Voice?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28934" y="20161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800" i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“Brand voice is the purposeful, consistent expression of a brand through words and prose styles that engage and motivate. It’s true: The personality of your brand is determined, in large measure, by the words you use and the sentences you write.”</a:t>
            </a:r>
            <a:br>
              <a:rPr lang="en-US" sz="2800" i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1400" spc="3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SOURCE: </a:t>
            </a:r>
            <a:r>
              <a:rPr lang="en-US" sz="1400" spc="3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hlinkClick r:id="rId3"/>
              </a:rPr>
              <a:t>HTTP://LARSEN.COM/INSIGHTS/CREATING-THE-RIGHT-BRAND-VOICE/</a:t>
            </a:r>
            <a:endParaRPr lang="en-US" sz="1400" spc="3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Why is brand voice important?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2003425"/>
            <a:ext cx="9982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Using language and style your audience understands is key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to building a connection (and converting them into customers).</a:t>
            </a:r>
          </a:p>
          <a:p>
            <a:pPr marL="342900" indent="-342900" algn="l">
              <a:lnSpc>
                <a:spcPct val="10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Establishing brand voice guidelines ensures consistency and reinforces who we are (no matter where customers find us).</a:t>
            </a:r>
          </a:p>
          <a:p>
            <a:pPr marL="342900" indent="-342900" algn="l">
              <a:lnSpc>
                <a:spcPct val="10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Failure to speak clearly to audiences results in poor performance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(or worse, completely turning customers away).</a:t>
            </a:r>
            <a:endParaRPr lang="en-US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59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[Insert Your Brand]’s Voice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2003425"/>
            <a:ext cx="9982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Core Value #1</a:t>
            </a:r>
          </a:p>
          <a:p>
            <a:pPr marL="342900" indent="-342900" algn="l">
              <a:lnSpc>
                <a:spcPct val="10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Core Value #2</a:t>
            </a:r>
          </a:p>
          <a:p>
            <a:pPr marL="342900" indent="-342900" algn="l">
              <a:lnSpc>
                <a:spcPct val="10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Core Value #3</a:t>
            </a:r>
          </a:p>
          <a:p>
            <a:pPr marL="342900" indent="-342900" algn="l">
              <a:lnSpc>
                <a:spcPct val="10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Core Value #4</a:t>
            </a:r>
          </a:p>
          <a:p>
            <a:pPr marL="342900" indent="-342900" algn="l">
              <a:lnSpc>
                <a:spcPct val="100000"/>
              </a:lnSpc>
              <a:buFont typeface="Arial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Insert Core Value #5</a:t>
            </a:r>
            <a:endParaRPr lang="en-US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844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What does our top content sound like?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2003425"/>
            <a:ext cx="9982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Find and analyze your top performing content using your preferred </a:t>
            </a: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analytics platforms 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(Google Analytics, </a:t>
            </a:r>
            <a:r>
              <a:rPr lang="en-US" dirty="0" err="1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CoSchedule</a:t>
            </a: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etc.). Then, list common themes or descriptions of the general tone and emotional sentiment that content conveys here.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09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How do customers describe us?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2003425"/>
            <a:ext cx="9982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Survey your audience and customers, or ask your sales team, for common descriptive words associated with your brand. Then, list your top five recurring terms or themes on this slide.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For tips on writing a customer survey, follow this guide:</a:t>
            </a:r>
            <a:br>
              <a:rPr lang="en-US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i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hlinkClick r:id="rId3"/>
              </a:rPr>
              <a:t>https</a:t>
            </a:r>
            <a:r>
              <a:rPr lang="en-US" i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  <a:hlinkClick r:id="rId3"/>
              </a:rPr>
              <a:t>://www.inc.com/guides/2010/08/how-to-write-a-customer-survey.html</a:t>
            </a:r>
            <a:endParaRPr lang="en-US" i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2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What We Are (And What We’re Not)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1914525"/>
            <a:ext cx="391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[Insert Your Brand] Is: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#1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#2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#3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#4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#5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753100" y="1914525"/>
            <a:ext cx="3911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>
              <a:lnSpc>
                <a:spcPct val="150000"/>
              </a:lnSpc>
              <a:spcBef>
                <a:spcPts val="0"/>
              </a:spcBef>
              <a:defRPr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[Insert Your Brand] Is Not: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#1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#2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#3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#4</a:t>
            </a:r>
          </a:p>
          <a:p>
            <a:pPr marL="800100" lvl="1" indent="-342900" algn="l">
              <a:lnSpc>
                <a:spcPct val="150000"/>
              </a:lnSpc>
              <a:spcBef>
                <a:spcPts val="0"/>
              </a:spcBef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Adjective 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#5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342900" lvl="0" indent="-342900" algn="l">
              <a:lnSpc>
                <a:spcPct val="10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en-US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712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What is [insert Brand]’s core personality?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2003425"/>
            <a:ext cx="9982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Our brand’s writing should be:</a:t>
            </a:r>
          </a:p>
          <a:p>
            <a:pPr marL="914400" lvl="1"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[Adjective] [One sentence description.]</a:t>
            </a:r>
            <a:endParaRPr lang="en-US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marL="914400" lvl="1"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[Adjective] [One sentence description.]</a:t>
            </a:r>
          </a:p>
          <a:p>
            <a:pPr marL="914400" lvl="1"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[Adjective] [One sentence description.]</a:t>
            </a:r>
          </a:p>
          <a:p>
            <a:pPr marL="914400" lvl="1"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[Adjective] [One sentence description.]</a:t>
            </a:r>
          </a:p>
          <a:p>
            <a:pPr marL="914400" lvl="1" indent="-457200" algn="l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[Adjective] [One sentence description</a:t>
            </a:r>
            <a:r>
              <a:rPr lang="en-US" sz="24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.]</a:t>
            </a:r>
            <a:endParaRPr lang="en-US" sz="24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076"/>
            <a:ext cx="12373468" cy="696007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00100" y="403225"/>
            <a:ext cx="11573368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Defining Our Tone: Who are we talking to?</a:t>
            </a:r>
            <a:endParaRPr lang="en-US" sz="4000" b="1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84300" y="2003425"/>
            <a:ext cx="99822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Our brand has only one voice. However, our tone may change depending on context. For example, we would </a:t>
            </a:r>
            <a:r>
              <a:rPr lang="en-US" sz="2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speak differently </a:t>
            </a:r>
            <a:r>
              <a:rPr lang="en-US" sz="2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to someone with a complaint, than we would to someone who has just discovered our brand. When in </a:t>
            </a:r>
            <a:r>
              <a:rPr lang="en-US" sz="2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doubt</a:t>
            </a:r>
            <a:r>
              <a:rPr lang="en-US" sz="20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, use the following examples to guide your tone when writing within different contexts. </a:t>
            </a:r>
          </a:p>
          <a:p>
            <a:pPr marL="342900" marR="0" lvl="0" indent="-3429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dirty="0" smtClean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948662"/>
              </p:ext>
            </p:extLst>
          </p:nvPr>
        </p:nvGraphicFramePr>
        <p:xfrm>
          <a:off x="1443802" y="3361056"/>
          <a:ext cx="948586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466"/>
                <a:gridCol w="2371466"/>
                <a:gridCol w="2371466"/>
                <a:gridCol w="2371466"/>
              </a:tblGrid>
              <a:tr h="5627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 for New Customers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</a:t>
                      </a:r>
                      <a:r>
                        <a:rPr lang="en-US" baseline="0" dirty="0" smtClean="0"/>
                        <a:t> for Existing Customers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Responding</a:t>
                      </a:r>
                      <a:r>
                        <a:rPr lang="en-US" baseline="0" dirty="0" smtClean="0"/>
                        <a:t> to Complaints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</a:t>
                      </a:r>
                      <a:r>
                        <a:rPr lang="en-US" baseline="0" dirty="0" smtClean="0"/>
                        <a:t> for Business Partners</a:t>
                      </a:r>
                      <a:endParaRPr lang="en-US" dirty="0"/>
                    </a:p>
                  </a:txBody>
                  <a:tcPr/>
                </a:tc>
              </a:tr>
              <a:tr h="3260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0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60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01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9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793</Words>
  <Application>Microsoft Macintosh PowerPoint</Application>
  <PresentationFormat>Widescreen</PresentationFormat>
  <Paragraphs>105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Calibri Light</vt:lpstr>
      <vt:lpstr>Helvetica</vt:lpstr>
      <vt:lpstr>Arial</vt:lpstr>
      <vt:lpstr>Office Theme</vt:lpstr>
      <vt:lpstr>Brand Voice Guidelines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Try CoSchedule Free For 14 Days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Brand Voice Guidelines</dc:title>
  <dc:creator>Ben Sailer</dc:creator>
  <cp:lastModifiedBy>Ashton Hauff</cp:lastModifiedBy>
  <cp:revision>20</cp:revision>
  <dcterms:created xsi:type="dcterms:W3CDTF">2017-09-19T19:09:19Z</dcterms:created>
  <dcterms:modified xsi:type="dcterms:W3CDTF">2017-09-25T16:34:57Z</dcterms:modified>
</cp:coreProperties>
</file>